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317" r:id="rId6"/>
    <p:sldId id="318" r:id="rId7"/>
    <p:sldId id="304" r:id="rId8"/>
    <p:sldId id="305" r:id="rId9"/>
    <p:sldId id="306" r:id="rId10"/>
    <p:sldId id="307" r:id="rId11"/>
    <p:sldId id="270" r:id="rId12"/>
    <p:sldId id="271" r:id="rId13"/>
    <p:sldId id="324" r:id="rId14"/>
    <p:sldId id="322" r:id="rId15"/>
    <p:sldId id="319" r:id="rId16"/>
    <p:sldId id="311" r:id="rId17"/>
    <p:sldId id="316" r:id="rId18"/>
    <p:sldId id="326" r:id="rId19"/>
    <p:sldId id="323" r:id="rId20"/>
    <p:sldId id="325" r:id="rId21"/>
    <p:sldId id="32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0D8"/>
    <a:srgbClr val="D69292"/>
    <a:srgbClr val="EB5239"/>
    <a:srgbClr val="D3E47C"/>
    <a:srgbClr val="664A5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C368C-C1A8-41C7-9EB6-8F7134757ADA}" type="doc">
      <dgm:prSet loTypeId="urn:microsoft.com/office/officeart/2005/8/layout/vList3" loCatId="picture" qsTypeId="urn:microsoft.com/office/officeart/2005/8/quickstyle/simple1" qsCatId="simple" csTypeId="urn:microsoft.com/office/officeart/2005/8/colors/accent3_1" csCatId="accent3" phldr="1"/>
      <dgm:spPr/>
    </dgm:pt>
    <dgm:pt modelId="{3FDA710A-F052-4349-98DA-34A3FF6435AF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রাজার ছেলে।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25B53B-83CD-4690-83BE-C23CC4BE1BBC}" type="parTrans" cxnId="{406E4B4E-B4BB-433B-9D97-19CCE97657AC}">
      <dgm:prSet/>
      <dgm:spPr/>
      <dgm:t>
        <a:bodyPr/>
        <a:lstStyle/>
        <a:p>
          <a:endParaRPr lang="en-US"/>
        </a:p>
      </dgm:t>
    </dgm:pt>
    <dgm:pt modelId="{106F801C-3E7A-428F-989F-99ACBA78E77E}" type="sibTrans" cxnId="{406E4B4E-B4BB-433B-9D97-19CCE97657AC}">
      <dgm:prSet/>
      <dgm:spPr/>
      <dgm:t>
        <a:bodyPr/>
        <a:lstStyle/>
        <a:p>
          <a:endParaRPr lang="en-US"/>
        </a:p>
      </dgm:t>
    </dgm:pt>
    <dgm:pt modelId="{9B711C64-6AEE-499C-859F-98D5DCCC4EC8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বাদশার পুত্র।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EDD9E4-7F3E-4F50-8108-1348B7599BB5}" type="parTrans" cxnId="{4A6EF88B-3A01-4EE3-AD55-DB84CC9E7CF7}">
      <dgm:prSet/>
      <dgm:spPr/>
      <dgm:t>
        <a:bodyPr/>
        <a:lstStyle/>
        <a:p>
          <a:endParaRPr lang="en-US"/>
        </a:p>
      </dgm:t>
    </dgm:pt>
    <dgm:pt modelId="{2392E030-8DC7-4FDE-A55B-EC63E91C03F1}" type="sibTrans" cxnId="{4A6EF88B-3A01-4EE3-AD55-DB84CC9E7CF7}">
      <dgm:prSet/>
      <dgm:spPr/>
      <dgm:t>
        <a:bodyPr/>
        <a:lstStyle/>
        <a:p>
          <a:endParaRPr lang="en-US"/>
        </a:p>
      </dgm:t>
    </dgm:pt>
    <dgm:pt modelId="{BB5B2219-B1C8-4FFF-B9AF-5EFCE3806C2F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C8B951-AA42-4F79-9438-2FCD09B1A1A7}" type="parTrans" cxnId="{9A84E3CE-4372-470B-9E15-F0444A784576}">
      <dgm:prSet/>
      <dgm:spPr/>
      <dgm:t>
        <a:bodyPr/>
        <a:lstStyle/>
        <a:p>
          <a:endParaRPr lang="en-US"/>
        </a:p>
      </dgm:t>
    </dgm:pt>
    <dgm:pt modelId="{3FE3792E-423C-4457-8140-08E69346536F}" type="sibTrans" cxnId="{9A84E3CE-4372-470B-9E15-F0444A784576}">
      <dgm:prSet/>
      <dgm:spPr/>
      <dgm:t>
        <a:bodyPr/>
        <a:lstStyle/>
        <a:p>
          <a:endParaRPr lang="en-US"/>
        </a:p>
      </dgm:t>
    </dgm:pt>
    <dgm:pt modelId="{EE2C7477-4BB6-4450-A07B-EDB4A65181B2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9C6985-D1AC-49E7-A2B7-752C1FBA36DC}" type="parTrans" cxnId="{61A6F2AB-5424-47C2-8219-A91AA053FE37}">
      <dgm:prSet/>
      <dgm:spPr/>
      <dgm:t>
        <a:bodyPr/>
        <a:lstStyle/>
        <a:p>
          <a:endParaRPr lang="en-US"/>
        </a:p>
      </dgm:t>
    </dgm:pt>
    <dgm:pt modelId="{0BB8A425-9128-4EFF-9530-7A5EB0B1A603}" type="sibTrans" cxnId="{61A6F2AB-5424-47C2-8219-A91AA053FE37}">
      <dgm:prSet/>
      <dgm:spPr/>
      <dgm:t>
        <a:bodyPr/>
        <a:lstStyle/>
        <a:p>
          <a:endParaRPr lang="en-US"/>
        </a:p>
      </dgm:t>
    </dgm:pt>
    <dgm:pt modelId="{497E6C68-A738-4CAC-92FE-D1FD97D191DB}" type="pres">
      <dgm:prSet presAssocID="{BB8C368C-C1A8-41C7-9EB6-8F7134757ADA}" presName="linearFlow" presStyleCnt="0">
        <dgm:presLayoutVars>
          <dgm:dir/>
          <dgm:resizeHandles val="exact"/>
        </dgm:presLayoutVars>
      </dgm:prSet>
      <dgm:spPr/>
    </dgm:pt>
    <dgm:pt modelId="{193F6A1F-0406-4C0B-A675-530D14CF2039}" type="pres">
      <dgm:prSet presAssocID="{3FDA710A-F052-4349-98DA-34A3FF6435AF}" presName="composite" presStyleCnt="0"/>
      <dgm:spPr/>
    </dgm:pt>
    <dgm:pt modelId="{9BAE5AA1-487C-45CC-8FF9-CF1145AC22AE}" type="pres">
      <dgm:prSet presAssocID="{3FDA710A-F052-4349-98DA-34A3FF6435AF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090041BF-A233-4BC2-9A0D-FCAAFE4E096D}" type="pres">
      <dgm:prSet presAssocID="{3FDA710A-F052-4349-98DA-34A3FF6435A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F551C-68DD-4FB4-AEA4-A9F6F4BE29FC}" type="pres">
      <dgm:prSet presAssocID="{106F801C-3E7A-428F-989F-99ACBA78E77E}" presName="spacing" presStyleCnt="0"/>
      <dgm:spPr/>
    </dgm:pt>
    <dgm:pt modelId="{0B450B96-30D9-406B-9466-AC57F86F71CA}" type="pres">
      <dgm:prSet presAssocID="{9B711C64-6AEE-499C-859F-98D5DCCC4EC8}" presName="composite" presStyleCnt="0"/>
      <dgm:spPr/>
    </dgm:pt>
    <dgm:pt modelId="{7C5D282E-7E0A-4BA9-95BE-F27F16B18C21}" type="pres">
      <dgm:prSet presAssocID="{9B711C64-6AEE-499C-859F-98D5DCCC4EC8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E949213C-1B81-4D1C-8DD8-529E2AB693F3}" type="pres">
      <dgm:prSet presAssocID="{9B711C64-6AEE-499C-859F-98D5DCCC4EC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5C85A-9E4E-49F8-A802-16C5B312431B}" type="pres">
      <dgm:prSet presAssocID="{2392E030-8DC7-4FDE-A55B-EC63E91C03F1}" presName="spacing" presStyleCnt="0"/>
      <dgm:spPr/>
    </dgm:pt>
    <dgm:pt modelId="{E4A5EB97-46A2-46D5-AAB4-84664D024D26}" type="pres">
      <dgm:prSet presAssocID="{BB5B2219-B1C8-4FFF-B9AF-5EFCE3806C2F}" presName="composite" presStyleCnt="0"/>
      <dgm:spPr/>
    </dgm:pt>
    <dgm:pt modelId="{606A75B0-A378-4CE5-A00E-BFFA8A15A6DA}" type="pres">
      <dgm:prSet presAssocID="{BB5B2219-B1C8-4FFF-B9AF-5EFCE3806C2F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5B1C227-02D7-417A-B182-9F6627CAA7C0}" type="pres">
      <dgm:prSet presAssocID="{BB5B2219-B1C8-4FFF-B9AF-5EFCE3806C2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41594-DE61-4336-9EA4-197AF5FFE277}" type="pres">
      <dgm:prSet presAssocID="{3FE3792E-423C-4457-8140-08E69346536F}" presName="spacing" presStyleCnt="0"/>
      <dgm:spPr/>
    </dgm:pt>
    <dgm:pt modelId="{016FFEB6-5677-49E5-B01F-2C94267537F3}" type="pres">
      <dgm:prSet presAssocID="{EE2C7477-4BB6-4450-A07B-EDB4A65181B2}" presName="composite" presStyleCnt="0"/>
      <dgm:spPr/>
    </dgm:pt>
    <dgm:pt modelId="{C0F75E90-6C14-43EF-A80A-8CFF275D29BA}" type="pres">
      <dgm:prSet presAssocID="{EE2C7477-4BB6-4450-A07B-EDB4A65181B2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2E804E65-E4C9-496E-9518-EAFB1B2E893C}" type="pres">
      <dgm:prSet presAssocID="{EE2C7477-4BB6-4450-A07B-EDB4A65181B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A6F2AB-5424-47C2-8219-A91AA053FE37}" srcId="{BB8C368C-C1A8-41C7-9EB6-8F7134757ADA}" destId="{EE2C7477-4BB6-4450-A07B-EDB4A65181B2}" srcOrd="3" destOrd="0" parTransId="{969C6985-D1AC-49E7-A2B7-752C1FBA36DC}" sibTransId="{0BB8A425-9128-4EFF-9530-7A5EB0B1A603}"/>
    <dgm:cxn modelId="{4A6EF88B-3A01-4EE3-AD55-DB84CC9E7CF7}" srcId="{BB8C368C-C1A8-41C7-9EB6-8F7134757ADA}" destId="{9B711C64-6AEE-499C-859F-98D5DCCC4EC8}" srcOrd="1" destOrd="0" parTransId="{12EDD9E4-7F3E-4F50-8108-1348B7599BB5}" sibTransId="{2392E030-8DC7-4FDE-A55B-EC63E91C03F1}"/>
    <dgm:cxn modelId="{B2456E57-0CB1-409F-8800-5D5AE552F451}" type="presOf" srcId="{3FDA710A-F052-4349-98DA-34A3FF6435AF}" destId="{090041BF-A233-4BC2-9A0D-FCAAFE4E096D}" srcOrd="0" destOrd="0" presId="urn:microsoft.com/office/officeart/2005/8/layout/vList3"/>
    <dgm:cxn modelId="{F8D2B3E6-16CC-4EF5-8FF5-0530F8948A9A}" type="presOf" srcId="{BB8C368C-C1A8-41C7-9EB6-8F7134757ADA}" destId="{497E6C68-A738-4CAC-92FE-D1FD97D191DB}" srcOrd="0" destOrd="0" presId="urn:microsoft.com/office/officeart/2005/8/layout/vList3"/>
    <dgm:cxn modelId="{406E4B4E-B4BB-433B-9D97-19CCE97657AC}" srcId="{BB8C368C-C1A8-41C7-9EB6-8F7134757ADA}" destId="{3FDA710A-F052-4349-98DA-34A3FF6435AF}" srcOrd="0" destOrd="0" parTransId="{6C25B53B-83CD-4690-83BE-C23CC4BE1BBC}" sibTransId="{106F801C-3E7A-428F-989F-99ACBA78E77E}"/>
    <dgm:cxn modelId="{E665965D-7302-41B9-ADF3-C16D543BCF61}" type="presOf" srcId="{BB5B2219-B1C8-4FFF-B9AF-5EFCE3806C2F}" destId="{E5B1C227-02D7-417A-B182-9F6627CAA7C0}" srcOrd="0" destOrd="0" presId="urn:microsoft.com/office/officeart/2005/8/layout/vList3"/>
    <dgm:cxn modelId="{9A84E3CE-4372-470B-9E15-F0444A784576}" srcId="{BB8C368C-C1A8-41C7-9EB6-8F7134757ADA}" destId="{BB5B2219-B1C8-4FFF-B9AF-5EFCE3806C2F}" srcOrd="2" destOrd="0" parTransId="{AAC8B951-AA42-4F79-9438-2FCD09B1A1A7}" sibTransId="{3FE3792E-423C-4457-8140-08E69346536F}"/>
    <dgm:cxn modelId="{213E112D-73C4-4ED9-9B24-DE2E3872B219}" type="presOf" srcId="{EE2C7477-4BB6-4450-A07B-EDB4A65181B2}" destId="{2E804E65-E4C9-496E-9518-EAFB1B2E893C}" srcOrd="0" destOrd="0" presId="urn:microsoft.com/office/officeart/2005/8/layout/vList3"/>
    <dgm:cxn modelId="{3AA98F1E-DCA9-424E-A5E0-85CD32299A17}" type="presOf" srcId="{9B711C64-6AEE-499C-859F-98D5DCCC4EC8}" destId="{E949213C-1B81-4D1C-8DD8-529E2AB693F3}" srcOrd="0" destOrd="0" presId="urn:microsoft.com/office/officeart/2005/8/layout/vList3"/>
    <dgm:cxn modelId="{17A15492-0DFE-42A2-BFD9-676FDF5280E4}" type="presParOf" srcId="{497E6C68-A738-4CAC-92FE-D1FD97D191DB}" destId="{193F6A1F-0406-4C0B-A675-530D14CF2039}" srcOrd="0" destOrd="0" presId="urn:microsoft.com/office/officeart/2005/8/layout/vList3"/>
    <dgm:cxn modelId="{35E128F5-40AF-4900-9239-9F437C1A06AF}" type="presParOf" srcId="{193F6A1F-0406-4C0B-A675-530D14CF2039}" destId="{9BAE5AA1-487C-45CC-8FF9-CF1145AC22AE}" srcOrd="0" destOrd="0" presId="urn:microsoft.com/office/officeart/2005/8/layout/vList3"/>
    <dgm:cxn modelId="{B505A0B8-15DA-4854-8800-3370E99B14FC}" type="presParOf" srcId="{193F6A1F-0406-4C0B-A675-530D14CF2039}" destId="{090041BF-A233-4BC2-9A0D-FCAAFE4E096D}" srcOrd="1" destOrd="0" presId="urn:microsoft.com/office/officeart/2005/8/layout/vList3"/>
    <dgm:cxn modelId="{AA17D45A-FB53-41DD-B06D-88E821F2A42E}" type="presParOf" srcId="{497E6C68-A738-4CAC-92FE-D1FD97D191DB}" destId="{220F551C-68DD-4FB4-AEA4-A9F6F4BE29FC}" srcOrd="1" destOrd="0" presId="urn:microsoft.com/office/officeart/2005/8/layout/vList3"/>
    <dgm:cxn modelId="{8E2F166E-3DDA-4B45-AA82-88D1F29CA36D}" type="presParOf" srcId="{497E6C68-A738-4CAC-92FE-D1FD97D191DB}" destId="{0B450B96-30D9-406B-9466-AC57F86F71CA}" srcOrd="2" destOrd="0" presId="urn:microsoft.com/office/officeart/2005/8/layout/vList3"/>
    <dgm:cxn modelId="{D045B7FA-5B12-495B-8AE0-BE4365135BD2}" type="presParOf" srcId="{0B450B96-30D9-406B-9466-AC57F86F71CA}" destId="{7C5D282E-7E0A-4BA9-95BE-F27F16B18C21}" srcOrd="0" destOrd="0" presId="urn:microsoft.com/office/officeart/2005/8/layout/vList3"/>
    <dgm:cxn modelId="{C76462BA-900D-49CC-9EDF-4282F4C25795}" type="presParOf" srcId="{0B450B96-30D9-406B-9466-AC57F86F71CA}" destId="{E949213C-1B81-4D1C-8DD8-529E2AB693F3}" srcOrd="1" destOrd="0" presId="urn:microsoft.com/office/officeart/2005/8/layout/vList3"/>
    <dgm:cxn modelId="{EC86526C-8329-46FF-964B-406DCA54C825}" type="presParOf" srcId="{497E6C68-A738-4CAC-92FE-D1FD97D191DB}" destId="{8105C85A-9E4E-49F8-A802-16C5B312431B}" srcOrd="3" destOrd="0" presId="urn:microsoft.com/office/officeart/2005/8/layout/vList3"/>
    <dgm:cxn modelId="{B093E5EA-4A07-4837-AA77-D4C4E1899DFA}" type="presParOf" srcId="{497E6C68-A738-4CAC-92FE-D1FD97D191DB}" destId="{E4A5EB97-46A2-46D5-AAB4-84664D024D26}" srcOrd="4" destOrd="0" presId="urn:microsoft.com/office/officeart/2005/8/layout/vList3"/>
    <dgm:cxn modelId="{5B47BBBF-5ED4-44E7-82AC-1A835D708175}" type="presParOf" srcId="{E4A5EB97-46A2-46D5-AAB4-84664D024D26}" destId="{606A75B0-A378-4CE5-A00E-BFFA8A15A6DA}" srcOrd="0" destOrd="0" presId="urn:microsoft.com/office/officeart/2005/8/layout/vList3"/>
    <dgm:cxn modelId="{6FA47293-604A-46FA-852F-1371A1145A4D}" type="presParOf" srcId="{E4A5EB97-46A2-46D5-AAB4-84664D024D26}" destId="{E5B1C227-02D7-417A-B182-9F6627CAA7C0}" srcOrd="1" destOrd="0" presId="urn:microsoft.com/office/officeart/2005/8/layout/vList3"/>
    <dgm:cxn modelId="{F50EDF9E-6C4A-4950-B81A-9C9F7D725678}" type="presParOf" srcId="{497E6C68-A738-4CAC-92FE-D1FD97D191DB}" destId="{BBF41594-DE61-4336-9EA4-197AF5FFE277}" srcOrd="5" destOrd="0" presId="urn:microsoft.com/office/officeart/2005/8/layout/vList3"/>
    <dgm:cxn modelId="{4E748AC1-BAA5-49E7-92DA-06F090DA89DD}" type="presParOf" srcId="{497E6C68-A738-4CAC-92FE-D1FD97D191DB}" destId="{016FFEB6-5677-49E5-B01F-2C94267537F3}" srcOrd="6" destOrd="0" presId="urn:microsoft.com/office/officeart/2005/8/layout/vList3"/>
    <dgm:cxn modelId="{4C9FA8F2-648A-46F7-9828-8B7F9C0980E6}" type="presParOf" srcId="{016FFEB6-5677-49E5-B01F-2C94267537F3}" destId="{C0F75E90-6C14-43EF-A80A-8CFF275D29BA}" srcOrd="0" destOrd="0" presId="urn:microsoft.com/office/officeart/2005/8/layout/vList3"/>
    <dgm:cxn modelId="{9BCC040A-2BA4-4325-ABB3-AEF04895DF37}" type="presParOf" srcId="{016FFEB6-5677-49E5-B01F-2C94267537F3}" destId="{2E804E65-E4C9-496E-9518-EAFB1B2E89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A08C7-CC05-4566-9E4F-C4E380416C7D}" type="doc">
      <dgm:prSet loTypeId="urn:microsoft.com/office/officeart/2005/8/layout/cycle6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01C4F7A-5A68-4B52-BDCD-B667C87FD9E5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19AA14-77C4-4B0C-92CE-15AD708A4F39}" type="parTrans" cxnId="{D03E25BB-5D02-45D1-849A-2C2CCEA53AF4}">
      <dgm:prSet/>
      <dgm:spPr/>
      <dgm:t>
        <a:bodyPr/>
        <a:lstStyle/>
        <a:p>
          <a:endParaRPr lang="en-US"/>
        </a:p>
      </dgm:t>
    </dgm:pt>
    <dgm:pt modelId="{E2F9E4CB-2103-407C-AD22-D0C92F523D28}" type="sibTrans" cxnId="{D03E25BB-5D02-45D1-849A-2C2CCEA53AF4}">
      <dgm:prSet/>
      <dgm:spPr/>
      <dgm:t>
        <a:bodyPr/>
        <a:lstStyle/>
        <a:p>
          <a:endParaRPr lang="en-US"/>
        </a:p>
      </dgm:t>
    </dgm:pt>
    <dgm:pt modelId="{FCF13F14-59F8-46A1-9CA8-4D55A95CD8AE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5AFC5F-4AC3-4F3B-AE46-C2BD04D1A70F}" type="parTrans" cxnId="{6845D0C3-0976-48E6-A28D-6DACD28FC48D}">
      <dgm:prSet/>
      <dgm:spPr/>
      <dgm:t>
        <a:bodyPr/>
        <a:lstStyle/>
        <a:p>
          <a:endParaRPr lang="en-US"/>
        </a:p>
      </dgm:t>
    </dgm:pt>
    <dgm:pt modelId="{02A654E5-2E54-493C-910A-50DEE950AB8B}" type="sibTrans" cxnId="{6845D0C3-0976-48E6-A28D-6DACD28FC48D}">
      <dgm:prSet/>
      <dgm:spPr/>
      <dgm:t>
        <a:bodyPr/>
        <a:lstStyle/>
        <a:p>
          <a:endParaRPr lang="en-US"/>
        </a:p>
      </dgm:t>
    </dgm:pt>
    <dgm:pt modelId="{734E87DE-B17D-4E5F-88DD-AC464B00C4E8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ল্ল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449D06-F300-4A78-B1A2-3938BBD1383E}" type="parTrans" cxnId="{7BE6E614-EFEF-467B-848F-FF988DA8721F}">
      <dgm:prSet/>
      <dgm:spPr/>
      <dgm:t>
        <a:bodyPr/>
        <a:lstStyle/>
        <a:p>
          <a:endParaRPr lang="en-US"/>
        </a:p>
      </dgm:t>
    </dgm:pt>
    <dgm:pt modelId="{EC27A499-D103-4C60-93DA-F9ECAE204584}" type="sibTrans" cxnId="{7BE6E614-EFEF-467B-848F-FF988DA8721F}">
      <dgm:prSet/>
      <dgm:spPr/>
      <dgm:t>
        <a:bodyPr/>
        <a:lstStyle/>
        <a:p>
          <a:endParaRPr lang="en-US"/>
        </a:p>
      </dgm:t>
    </dgm:pt>
    <dgm:pt modelId="{2B7C40E7-5E25-4AE8-B2E9-8BCD0F6B7EAF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ঞ্চ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DDA20E-4D96-4266-AA10-2020B8B8E147}" type="parTrans" cxnId="{9E0BBB62-439F-49F5-B964-D3B5549A19F9}">
      <dgm:prSet/>
      <dgm:spPr/>
      <dgm:t>
        <a:bodyPr/>
        <a:lstStyle/>
        <a:p>
          <a:endParaRPr lang="en-US"/>
        </a:p>
      </dgm:t>
    </dgm:pt>
    <dgm:pt modelId="{82D9EE13-9971-40B6-A95F-92EE1FE248E4}" type="sibTrans" cxnId="{9E0BBB62-439F-49F5-B964-D3B5549A19F9}">
      <dgm:prSet/>
      <dgm:spPr/>
      <dgm:t>
        <a:bodyPr/>
        <a:lstStyle/>
        <a:p>
          <a:endParaRPr lang="en-US"/>
        </a:p>
      </dgm:t>
    </dgm:pt>
    <dgm:pt modelId="{69B741AB-165B-4019-BB1E-2DA3D6EE17DA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ঙ্গ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616ADE-3C71-4EDE-9FF1-C2AB51FCD9C7}" type="parTrans" cxnId="{71DBF8EC-F77B-4DBE-B745-4732A0F89CEB}">
      <dgm:prSet/>
      <dgm:spPr/>
      <dgm:t>
        <a:bodyPr/>
        <a:lstStyle/>
        <a:p>
          <a:endParaRPr lang="en-US"/>
        </a:p>
      </dgm:t>
    </dgm:pt>
    <dgm:pt modelId="{9EFFFA24-62A9-456A-992A-07F3628F4067}" type="sibTrans" cxnId="{71DBF8EC-F77B-4DBE-B745-4732A0F89CEB}">
      <dgm:prSet/>
      <dgm:spPr/>
      <dgm:t>
        <a:bodyPr/>
        <a:lstStyle/>
        <a:p>
          <a:endParaRPr lang="en-US"/>
        </a:p>
      </dgm:t>
    </dgm:pt>
    <dgm:pt modelId="{862D8F70-8AEE-4707-AC87-BC9937E21465}" type="pres">
      <dgm:prSet presAssocID="{869A08C7-CC05-4566-9E4F-C4E380416C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56E91-08FF-4D6E-AAF1-D7E54B6633D1}" type="pres">
      <dgm:prSet presAssocID="{D01C4F7A-5A68-4B52-BDCD-B667C87FD9E5}" presName="node" presStyleLbl="node1" presStyleIdx="0" presStyleCnt="5" custRadScaleRad="97746" custRadScaleInc="11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6EA94-F433-4637-AB45-32C8D2191F2B}" type="pres">
      <dgm:prSet presAssocID="{D01C4F7A-5A68-4B52-BDCD-B667C87FD9E5}" presName="spNode" presStyleCnt="0"/>
      <dgm:spPr/>
    </dgm:pt>
    <dgm:pt modelId="{DA1ED563-AF4E-448B-B669-19E5A7585DDB}" type="pres">
      <dgm:prSet presAssocID="{E2F9E4CB-2103-407C-AD22-D0C92F523D2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A081D5B-C18B-48E9-A30A-365F51A27AEE}" type="pres">
      <dgm:prSet presAssocID="{FCF13F14-59F8-46A1-9CA8-4D55A95CD8A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A2E7D-2EB1-4F1F-A2DF-1542B81E5473}" type="pres">
      <dgm:prSet presAssocID="{FCF13F14-59F8-46A1-9CA8-4D55A95CD8AE}" presName="spNode" presStyleCnt="0"/>
      <dgm:spPr/>
    </dgm:pt>
    <dgm:pt modelId="{C3A431E1-9866-4181-A2B8-096A9C79AFEC}" type="pres">
      <dgm:prSet presAssocID="{02A654E5-2E54-493C-910A-50DEE950AB8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6F0A5C6-8B1E-4D9A-A4D2-577C6A542BF0}" type="pres">
      <dgm:prSet presAssocID="{734E87DE-B17D-4E5F-88DD-AC464B00C4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4C281-7175-4F23-BFFA-2B25B5C89AA5}" type="pres">
      <dgm:prSet presAssocID="{734E87DE-B17D-4E5F-88DD-AC464B00C4E8}" presName="spNode" presStyleCnt="0"/>
      <dgm:spPr/>
    </dgm:pt>
    <dgm:pt modelId="{34E550BB-C597-4134-AE75-7555D6C094D2}" type="pres">
      <dgm:prSet presAssocID="{EC27A499-D103-4C60-93DA-F9ECAE20458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50097CB-6197-430C-AE08-15CBA29E7194}" type="pres">
      <dgm:prSet presAssocID="{2B7C40E7-5E25-4AE8-B2E9-8BCD0F6B7E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24B1D-9A3D-4E8D-BE3A-E929DB1D6212}" type="pres">
      <dgm:prSet presAssocID="{2B7C40E7-5E25-4AE8-B2E9-8BCD0F6B7EAF}" presName="spNode" presStyleCnt="0"/>
      <dgm:spPr/>
    </dgm:pt>
    <dgm:pt modelId="{7A2CA993-E526-498A-81BB-94B348D7177F}" type="pres">
      <dgm:prSet presAssocID="{82D9EE13-9971-40B6-A95F-92EE1FE248E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56D681A-9C9B-4015-A563-B1198D7C9592}" type="pres">
      <dgm:prSet presAssocID="{69B741AB-165B-4019-BB1E-2DA3D6EE17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86B51-1ADE-47C8-B51C-746BF123F346}" type="pres">
      <dgm:prSet presAssocID="{69B741AB-165B-4019-BB1E-2DA3D6EE17DA}" presName="spNode" presStyleCnt="0"/>
      <dgm:spPr/>
    </dgm:pt>
    <dgm:pt modelId="{8DD84721-0E55-49C0-A1CB-663A44252022}" type="pres">
      <dgm:prSet presAssocID="{9EFFFA24-62A9-456A-992A-07F3628F406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B08721B-3B97-454C-A894-0EF742AF956C}" type="presOf" srcId="{E2F9E4CB-2103-407C-AD22-D0C92F523D28}" destId="{DA1ED563-AF4E-448B-B669-19E5A7585DDB}" srcOrd="0" destOrd="0" presId="urn:microsoft.com/office/officeart/2005/8/layout/cycle6"/>
    <dgm:cxn modelId="{5B7C46CA-C231-4188-A7AE-2B6AAE8124D7}" type="presOf" srcId="{69B741AB-165B-4019-BB1E-2DA3D6EE17DA}" destId="{756D681A-9C9B-4015-A563-B1198D7C9592}" srcOrd="0" destOrd="0" presId="urn:microsoft.com/office/officeart/2005/8/layout/cycle6"/>
    <dgm:cxn modelId="{CCA384D9-54BA-484B-BDC9-73A723A2FA8F}" type="presOf" srcId="{D01C4F7A-5A68-4B52-BDCD-B667C87FD9E5}" destId="{32E56E91-08FF-4D6E-AAF1-D7E54B6633D1}" srcOrd="0" destOrd="0" presId="urn:microsoft.com/office/officeart/2005/8/layout/cycle6"/>
    <dgm:cxn modelId="{9E0BBB62-439F-49F5-B964-D3B5549A19F9}" srcId="{869A08C7-CC05-4566-9E4F-C4E380416C7D}" destId="{2B7C40E7-5E25-4AE8-B2E9-8BCD0F6B7EAF}" srcOrd="3" destOrd="0" parTransId="{35DDA20E-4D96-4266-AA10-2020B8B8E147}" sibTransId="{82D9EE13-9971-40B6-A95F-92EE1FE248E4}"/>
    <dgm:cxn modelId="{7BE6E614-EFEF-467B-848F-FF988DA8721F}" srcId="{869A08C7-CC05-4566-9E4F-C4E380416C7D}" destId="{734E87DE-B17D-4E5F-88DD-AC464B00C4E8}" srcOrd="2" destOrd="0" parTransId="{86449D06-F300-4A78-B1A2-3938BBD1383E}" sibTransId="{EC27A499-D103-4C60-93DA-F9ECAE204584}"/>
    <dgm:cxn modelId="{71DBF8EC-F77B-4DBE-B745-4732A0F89CEB}" srcId="{869A08C7-CC05-4566-9E4F-C4E380416C7D}" destId="{69B741AB-165B-4019-BB1E-2DA3D6EE17DA}" srcOrd="4" destOrd="0" parTransId="{E7616ADE-3C71-4EDE-9FF1-C2AB51FCD9C7}" sibTransId="{9EFFFA24-62A9-456A-992A-07F3628F4067}"/>
    <dgm:cxn modelId="{CFAA3E56-0E88-4B9D-8B05-1E09BF4E3060}" type="presOf" srcId="{9EFFFA24-62A9-456A-992A-07F3628F4067}" destId="{8DD84721-0E55-49C0-A1CB-663A44252022}" srcOrd="0" destOrd="0" presId="urn:microsoft.com/office/officeart/2005/8/layout/cycle6"/>
    <dgm:cxn modelId="{EA022C4F-F938-49E9-A757-836FB14F28CD}" type="presOf" srcId="{02A654E5-2E54-493C-910A-50DEE950AB8B}" destId="{C3A431E1-9866-4181-A2B8-096A9C79AFEC}" srcOrd="0" destOrd="0" presId="urn:microsoft.com/office/officeart/2005/8/layout/cycle6"/>
    <dgm:cxn modelId="{F22E2700-1B30-44E9-BA29-AF641ECE6E70}" type="presOf" srcId="{869A08C7-CC05-4566-9E4F-C4E380416C7D}" destId="{862D8F70-8AEE-4707-AC87-BC9937E21465}" srcOrd="0" destOrd="0" presId="urn:microsoft.com/office/officeart/2005/8/layout/cycle6"/>
    <dgm:cxn modelId="{80AB0BD3-DB6A-4503-8AA1-23B894BDCFB8}" type="presOf" srcId="{82D9EE13-9971-40B6-A95F-92EE1FE248E4}" destId="{7A2CA993-E526-498A-81BB-94B348D7177F}" srcOrd="0" destOrd="0" presId="urn:microsoft.com/office/officeart/2005/8/layout/cycle6"/>
    <dgm:cxn modelId="{99C29D63-EF85-44B5-B702-280483098D77}" type="presOf" srcId="{EC27A499-D103-4C60-93DA-F9ECAE204584}" destId="{34E550BB-C597-4134-AE75-7555D6C094D2}" srcOrd="0" destOrd="0" presId="urn:microsoft.com/office/officeart/2005/8/layout/cycle6"/>
    <dgm:cxn modelId="{D03E25BB-5D02-45D1-849A-2C2CCEA53AF4}" srcId="{869A08C7-CC05-4566-9E4F-C4E380416C7D}" destId="{D01C4F7A-5A68-4B52-BDCD-B667C87FD9E5}" srcOrd="0" destOrd="0" parTransId="{FB19AA14-77C4-4B0C-92CE-15AD708A4F39}" sibTransId="{E2F9E4CB-2103-407C-AD22-D0C92F523D28}"/>
    <dgm:cxn modelId="{BB9C753F-EA5B-47B7-8036-06DA2C25B294}" type="presOf" srcId="{FCF13F14-59F8-46A1-9CA8-4D55A95CD8AE}" destId="{0A081D5B-C18B-48E9-A30A-365F51A27AEE}" srcOrd="0" destOrd="0" presId="urn:microsoft.com/office/officeart/2005/8/layout/cycle6"/>
    <dgm:cxn modelId="{D7C5FADE-993B-4F40-9FC7-8C1181C8CD6B}" type="presOf" srcId="{2B7C40E7-5E25-4AE8-B2E9-8BCD0F6B7EAF}" destId="{550097CB-6197-430C-AE08-15CBA29E7194}" srcOrd="0" destOrd="0" presId="urn:microsoft.com/office/officeart/2005/8/layout/cycle6"/>
    <dgm:cxn modelId="{D024CCA0-24AD-4A66-9DA2-5821E4F73B53}" type="presOf" srcId="{734E87DE-B17D-4E5F-88DD-AC464B00C4E8}" destId="{56F0A5C6-8B1E-4D9A-A4D2-577C6A542BF0}" srcOrd="0" destOrd="0" presId="urn:microsoft.com/office/officeart/2005/8/layout/cycle6"/>
    <dgm:cxn modelId="{6845D0C3-0976-48E6-A28D-6DACD28FC48D}" srcId="{869A08C7-CC05-4566-9E4F-C4E380416C7D}" destId="{FCF13F14-59F8-46A1-9CA8-4D55A95CD8AE}" srcOrd="1" destOrd="0" parTransId="{645AFC5F-4AC3-4F3B-AE46-C2BD04D1A70F}" sibTransId="{02A654E5-2E54-493C-910A-50DEE950AB8B}"/>
    <dgm:cxn modelId="{4175AC1C-D2AE-47FE-A48D-A63F56436FB3}" type="presParOf" srcId="{862D8F70-8AEE-4707-AC87-BC9937E21465}" destId="{32E56E91-08FF-4D6E-AAF1-D7E54B6633D1}" srcOrd="0" destOrd="0" presId="urn:microsoft.com/office/officeart/2005/8/layout/cycle6"/>
    <dgm:cxn modelId="{0D8791C8-ADB6-4B9B-BAC4-74D8AD961011}" type="presParOf" srcId="{862D8F70-8AEE-4707-AC87-BC9937E21465}" destId="{94B6EA94-F433-4637-AB45-32C8D2191F2B}" srcOrd="1" destOrd="0" presId="urn:microsoft.com/office/officeart/2005/8/layout/cycle6"/>
    <dgm:cxn modelId="{8EDC3DEA-892E-4D0A-821E-D68C1DEA3A70}" type="presParOf" srcId="{862D8F70-8AEE-4707-AC87-BC9937E21465}" destId="{DA1ED563-AF4E-448B-B669-19E5A7585DDB}" srcOrd="2" destOrd="0" presId="urn:microsoft.com/office/officeart/2005/8/layout/cycle6"/>
    <dgm:cxn modelId="{9E026C09-58E0-43FF-8150-4F350F5878BF}" type="presParOf" srcId="{862D8F70-8AEE-4707-AC87-BC9937E21465}" destId="{0A081D5B-C18B-48E9-A30A-365F51A27AEE}" srcOrd="3" destOrd="0" presId="urn:microsoft.com/office/officeart/2005/8/layout/cycle6"/>
    <dgm:cxn modelId="{B03AA9DF-B24D-4F50-B00A-5E1471020D96}" type="presParOf" srcId="{862D8F70-8AEE-4707-AC87-BC9937E21465}" destId="{CDDA2E7D-2EB1-4F1F-A2DF-1542B81E5473}" srcOrd="4" destOrd="0" presId="urn:microsoft.com/office/officeart/2005/8/layout/cycle6"/>
    <dgm:cxn modelId="{0A4BD8F9-B084-4102-ACD0-AC41A31A6AB3}" type="presParOf" srcId="{862D8F70-8AEE-4707-AC87-BC9937E21465}" destId="{C3A431E1-9866-4181-A2B8-096A9C79AFEC}" srcOrd="5" destOrd="0" presId="urn:microsoft.com/office/officeart/2005/8/layout/cycle6"/>
    <dgm:cxn modelId="{729A7376-2699-4C2B-B447-98310E4258F9}" type="presParOf" srcId="{862D8F70-8AEE-4707-AC87-BC9937E21465}" destId="{56F0A5C6-8B1E-4D9A-A4D2-577C6A542BF0}" srcOrd="6" destOrd="0" presId="urn:microsoft.com/office/officeart/2005/8/layout/cycle6"/>
    <dgm:cxn modelId="{60C564A0-A359-4C8A-97ED-B9945A6C7A64}" type="presParOf" srcId="{862D8F70-8AEE-4707-AC87-BC9937E21465}" destId="{7814C281-7175-4F23-BFFA-2B25B5C89AA5}" srcOrd="7" destOrd="0" presId="urn:microsoft.com/office/officeart/2005/8/layout/cycle6"/>
    <dgm:cxn modelId="{8269AEB1-AC3A-42E8-851A-A849CFEB879F}" type="presParOf" srcId="{862D8F70-8AEE-4707-AC87-BC9937E21465}" destId="{34E550BB-C597-4134-AE75-7555D6C094D2}" srcOrd="8" destOrd="0" presId="urn:microsoft.com/office/officeart/2005/8/layout/cycle6"/>
    <dgm:cxn modelId="{1C867FB2-8EC5-46A9-AB2C-53103945CDB4}" type="presParOf" srcId="{862D8F70-8AEE-4707-AC87-BC9937E21465}" destId="{550097CB-6197-430C-AE08-15CBA29E7194}" srcOrd="9" destOrd="0" presId="urn:microsoft.com/office/officeart/2005/8/layout/cycle6"/>
    <dgm:cxn modelId="{96EB2701-17F4-4FEB-A919-80DBD2AAA263}" type="presParOf" srcId="{862D8F70-8AEE-4707-AC87-BC9937E21465}" destId="{C6224B1D-9A3D-4E8D-BE3A-E929DB1D6212}" srcOrd="10" destOrd="0" presId="urn:microsoft.com/office/officeart/2005/8/layout/cycle6"/>
    <dgm:cxn modelId="{726B0C87-C1AA-478B-907B-DDDEF2C95BDF}" type="presParOf" srcId="{862D8F70-8AEE-4707-AC87-BC9937E21465}" destId="{7A2CA993-E526-498A-81BB-94B348D7177F}" srcOrd="11" destOrd="0" presId="urn:microsoft.com/office/officeart/2005/8/layout/cycle6"/>
    <dgm:cxn modelId="{A4F4EA46-1A8C-435E-9BE8-2B94D1BFCCCE}" type="presParOf" srcId="{862D8F70-8AEE-4707-AC87-BC9937E21465}" destId="{756D681A-9C9B-4015-A563-B1198D7C9592}" srcOrd="12" destOrd="0" presId="urn:microsoft.com/office/officeart/2005/8/layout/cycle6"/>
    <dgm:cxn modelId="{3387A70F-6A1B-47D9-B5E0-E29818D62068}" type="presParOf" srcId="{862D8F70-8AEE-4707-AC87-BC9937E21465}" destId="{62686B51-1ADE-47C8-B51C-746BF123F346}" srcOrd="13" destOrd="0" presId="urn:microsoft.com/office/officeart/2005/8/layout/cycle6"/>
    <dgm:cxn modelId="{BC960B28-7C94-415D-A7FF-1B3FA8C135DC}" type="presParOf" srcId="{862D8F70-8AEE-4707-AC87-BC9937E21465}" destId="{8DD84721-0E55-49C0-A1CB-663A442520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041BF-A233-4BC2-9A0D-FCAAFE4E096D}">
      <dsp:nvSpPr>
        <dsp:cNvPr id="0" name=""/>
        <dsp:cNvSpPr/>
      </dsp:nvSpPr>
      <dsp:spPr>
        <a:xfrm rot="10800000">
          <a:off x="1484455" y="1313"/>
          <a:ext cx="4801077" cy="11006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5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রাজার ছেলে।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759616" y="1313"/>
        <a:ext cx="4525916" cy="1100646"/>
      </dsp:txXfrm>
    </dsp:sp>
    <dsp:sp modelId="{9BAE5AA1-487C-45CC-8FF9-CF1145AC22AE}">
      <dsp:nvSpPr>
        <dsp:cNvPr id="0" name=""/>
        <dsp:cNvSpPr/>
      </dsp:nvSpPr>
      <dsp:spPr>
        <a:xfrm>
          <a:off x="934132" y="1313"/>
          <a:ext cx="1100646" cy="11006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9213C-1B81-4D1C-8DD8-529E2AB693F3}">
      <dsp:nvSpPr>
        <dsp:cNvPr id="0" name=""/>
        <dsp:cNvSpPr/>
      </dsp:nvSpPr>
      <dsp:spPr>
        <a:xfrm rot="10800000">
          <a:off x="1484455" y="1430511"/>
          <a:ext cx="4801077" cy="11006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5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বাদশার পুত্র।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759616" y="1430511"/>
        <a:ext cx="4525916" cy="1100646"/>
      </dsp:txXfrm>
    </dsp:sp>
    <dsp:sp modelId="{7C5D282E-7E0A-4BA9-95BE-F27F16B18C21}">
      <dsp:nvSpPr>
        <dsp:cNvPr id="0" name=""/>
        <dsp:cNvSpPr/>
      </dsp:nvSpPr>
      <dsp:spPr>
        <a:xfrm>
          <a:off x="934132" y="1430511"/>
          <a:ext cx="1100646" cy="110064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1C227-02D7-417A-B182-9F6627CAA7C0}">
      <dsp:nvSpPr>
        <dsp:cNvPr id="0" name=""/>
        <dsp:cNvSpPr/>
      </dsp:nvSpPr>
      <dsp:spPr>
        <a:xfrm rot="10800000">
          <a:off x="1484455" y="2859709"/>
          <a:ext cx="4801077" cy="11006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5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759616" y="2859709"/>
        <a:ext cx="4525916" cy="1100646"/>
      </dsp:txXfrm>
    </dsp:sp>
    <dsp:sp modelId="{606A75B0-A378-4CE5-A00E-BFFA8A15A6DA}">
      <dsp:nvSpPr>
        <dsp:cNvPr id="0" name=""/>
        <dsp:cNvSpPr/>
      </dsp:nvSpPr>
      <dsp:spPr>
        <a:xfrm>
          <a:off x="934132" y="2859709"/>
          <a:ext cx="1100646" cy="11006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04E65-E4C9-496E-9518-EAFB1B2E893C}">
      <dsp:nvSpPr>
        <dsp:cNvPr id="0" name=""/>
        <dsp:cNvSpPr/>
      </dsp:nvSpPr>
      <dsp:spPr>
        <a:xfrm rot="10800000">
          <a:off x="1484455" y="4288906"/>
          <a:ext cx="4801077" cy="11006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5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759616" y="4288906"/>
        <a:ext cx="4525916" cy="1100646"/>
      </dsp:txXfrm>
    </dsp:sp>
    <dsp:sp modelId="{C0F75E90-6C14-43EF-A80A-8CFF275D29BA}">
      <dsp:nvSpPr>
        <dsp:cNvPr id="0" name=""/>
        <dsp:cNvSpPr/>
      </dsp:nvSpPr>
      <dsp:spPr>
        <a:xfrm>
          <a:off x="934132" y="4288906"/>
          <a:ext cx="1100646" cy="110064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56E91-08FF-4D6E-AAF1-D7E54B6633D1}">
      <dsp:nvSpPr>
        <dsp:cNvPr id="0" name=""/>
        <dsp:cNvSpPr/>
      </dsp:nvSpPr>
      <dsp:spPr>
        <a:xfrm>
          <a:off x="2460353" y="43306"/>
          <a:ext cx="1334988" cy="86774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02713" y="85666"/>
        <a:ext cx="1250268" cy="783022"/>
      </dsp:txXfrm>
    </dsp:sp>
    <dsp:sp modelId="{DA1ED563-AF4E-448B-B669-19E5A7585DDB}">
      <dsp:nvSpPr>
        <dsp:cNvPr id="0" name=""/>
        <dsp:cNvSpPr/>
      </dsp:nvSpPr>
      <dsp:spPr>
        <a:xfrm>
          <a:off x="1361053" y="500660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42340" y="152042"/>
              </a:moveTo>
              <a:arcTo wR="1732594" hR="1732594" stAng="17650946" swAng="1733892"/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81D5B-C18B-48E9-A30A-365F51A27AEE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0661" y="1241923"/>
        <a:ext cx="1250268" cy="783022"/>
      </dsp:txXfrm>
    </dsp:sp>
    <dsp:sp modelId="{C3A431E1-9866-4181-A2B8-096A9C79AFEC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6350" cap="flat" cmpd="sng" algn="ctr">
          <a:solidFill>
            <a:schemeClr val="accent1">
              <a:shade val="90000"/>
              <a:hueOff val="87729"/>
              <a:satOff val="-804"/>
              <a:lumOff val="69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0A5C6-8B1E-4D9A-A4D2-577C6A542BF0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ল্ল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1259" y="3179023"/>
        <a:ext cx="1250268" cy="783022"/>
      </dsp:txXfrm>
    </dsp:sp>
    <dsp:sp modelId="{34E550BB-C597-4134-AE75-7555D6C094D2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6350" cap="flat" cmpd="sng" algn="ctr">
          <a:solidFill>
            <a:schemeClr val="accent1">
              <a:shade val="90000"/>
              <a:hueOff val="175458"/>
              <a:satOff val="-1607"/>
              <a:lumOff val="138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097CB-6197-430C-AE08-15CBA29E7194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ঞ্চ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04472" y="3179023"/>
        <a:ext cx="1250268" cy="783022"/>
      </dsp:txXfrm>
    </dsp:sp>
    <dsp:sp modelId="{7A2CA993-E526-498A-81BB-94B348D7177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6350" cap="flat" cmpd="sng" algn="ctr">
          <a:solidFill>
            <a:schemeClr val="accent1">
              <a:shade val="90000"/>
              <a:hueOff val="263186"/>
              <a:satOff val="-2411"/>
              <a:lumOff val="208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D681A-9C9B-4015-A563-B1198D7C9592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ঙ্গ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5070" y="1241923"/>
        <a:ext cx="1250268" cy="783022"/>
      </dsp:txXfrm>
    </dsp:sp>
    <dsp:sp modelId="{8DD84721-0E55-49C0-A1CB-663A44252022}">
      <dsp:nvSpPr>
        <dsp:cNvPr id="0" name=""/>
        <dsp:cNvSpPr/>
      </dsp:nvSpPr>
      <dsp:spPr>
        <a:xfrm>
          <a:off x="1276697" y="491258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1433" y="699853"/>
              </a:moveTo>
              <a:arcTo wR="1732594" hR="1732594" stAng="12995321" swAng="2075559"/>
            </a:path>
          </a:pathLst>
        </a:custGeom>
        <a:noFill/>
        <a:ln w="6350" cap="flat" cmpd="sng" algn="ctr">
          <a:solidFill>
            <a:schemeClr val="accent1">
              <a:shade val="90000"/>
              <a:hueOff val="350915"/>
              <a:satOff val="-3215"/>
              <a:lumOff val="277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CA94E-A3F1-4885-9209-93019378DFEA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AC664-D358-48FE-9E5D-2311B614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C664-D358-48FE-9E5D-2311B61455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1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কাজের উপস্থাপনার</a:t>
            </a:r>
            <a:r>
              <a:rPr lang="bn-BD" baseline="0" dirty="0" smtClean="0"/>
              <a:t> মাধ্যমে কবিতার মূলভাব শিক্ষার্থীদের কাছে আরও পরিষ্কার করার প্রয়াস।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কাজের উপস্থাপনার</a:t>
            </a:r>
            <a:r>
              <a:rPr lang="bn-BD" baseline="0" dirty="0" smtClean="0"/>
              <a:t> মাধ্যমে কবিতার মূলভাব শিক্ষার্থীদের কাছে আরও পরিষ্কার করার প্রয়াস।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0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চারটা সারিত শিক্ষার্থীদের সাজিয়ে ২লাইন</a:t>
            </a:r>
            <a:r>
              <a:rPr lang="bn-BD" baseline="0" dirty="0" smtClean="0"/>
              <a:t> করে পর্যায়ক্রমে আবৃত্তি কর</a:t>
            </a:r>
            <a:r>
              <a:rPr lang="en-US" baseline="0" dirty="0" err="1" smtClean="0"/>
              <a:t>বে</a:t>
            </a:r>
            <a:r>
              <a:rPr lang="bn-BD" baseline="0" dirty="0" smtClean="0"/>
              <a:t>।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7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4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5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696F-C379-4752-9A18-22F4EE2AFAD3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84E9-1AFD-438C-8E0A-CA0B1813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6328" y="4809633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45" y="717573"/>
            <a:ext cx="50482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1003" y="5349922"/>
            <a:ext cx="7124131" cy="1344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শুধু নিজ হাত দিয়া নিজেরি পায়ের ধূলি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ধুয়ে-মুছে সব করিছেন সাফ সঞ্চারি অঙ্গুলি।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0" y="436728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606" y="5553626"/>
            <a:ext cx="6749102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সম্পর্কে আলোচনা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5063" y="216355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পাঠ্যবইয়ের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৮১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6"/>
          <a:stretch/>
        </p:blipFill>
        <p:spPr>
          <a:xfrm>
            <a:off x="898191" y="999398"/>
            <a:ext cx="7383438" cy="45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1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5151" y="5131558"/>
            <a:ext cx="5431809" cy="130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r="1194"/>
          <a:stretch/>
        </p:blipFill>
        <p:spPr>
          <a:xfrm>
            <a:off x="641442" y="659479"/>
            <a:ext cx="7779225" cy="46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0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1112453"/>
              </p:ext>
            </p:extLst>
          </p:nvPr>
        </p:nvGraphicFramePr>
        <p:xfrm>
          <a:off x="1528548" y="887104"/>
          <a:ext cx="7219665" cy="539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2136" y="887104"/>
            <a:ext cx="1651379" cy="96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431" y="2340589"/>
            <a:ext cx="1651379" cy="96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শাহজাদা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136" y="3766781"/>
            <a:ext cx="1651379" cy="96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431" y="5240739"/>
            <a:ext cx="1651379" cy="96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20" y="928047"/>
            <a:ext cx="2154426" cy="976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2" y="2340589"/>
            <a:ext cx="2154426" cy="976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20" y="3807725"/>
            <a:ext cx="2154426" cy="976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2" y="5240739"/>
            <a:ext cx="2154426" cy="976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31" y="110222"/>
            <a:ext cx="795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দেখে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0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9216" y="46984"/>
            <a:ext cx="1541768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100" y="5363216"/>
            <a:ext cx="1541768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" y="0"/>
            <a:ext cx="1541768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7060" y="5410200"/>
            <a:ext cx="1541768" cy="144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3617" y="1920728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770" y="336306"/>
            <a:ext cx="751842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শব্দগুলো খালি জায়গায় বসিয়ে বাক্য তৈরি করি।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2771" y="2896389"/>
            <a:ext cx="7239000" cy="2867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পিতার...............হাত রেখে পুত্র দোয়া চাইল।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প্রবল.........বর্ষণ হয়।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 দিনে হাতি-ঘোড়ায় চড়ে ...............শিকারে যেতেন। </a:t>
            </a:r>
          </a:p>
          <a:p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0150" y="1920728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6470" y="1956788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0.00046 C -0.00121 0.00393 -0.00226 0.00949 -0.0033 0.01296 C -0.00382 0.01528 -0.00451 0.01736 -0.00521 0.01736 C -0.01128 0.02037 -0.01736 0.02083 -0.02361 0.02199 C -0.02482 0.02592 -0.02517 0.02662 -0.02639 0.03102 C -0.02691 0.03449 -0.0276 0.03796 -0.0283 0.04005 C -0.02951 0.04467 -0.03055 0.04421 -0.03194 0.0493 C -0.03246 0.05208 -0.03298 0.05486 -0.03351 0.05833 C -0.03403 0.06273 -0.03437 0.06898 -0.03507 0.07199 C -0.03559 0.07523 -0.03628 0.07523 -0.03698 0.07639 C -0.0375 0.07986 -0.03802 0.08333 -0.03871 0.08542 C -0.03906 0.08773 -0.03976 0.08842 -0.04028 0.09005 C -0.04062 0.09167 -0.04097 0.09352 -0.04149 0.09467 C -0.04166 0.09907 -0.04184 0.10486 -0.04219 0.1081 C -0.04305 0.11898 -0.04375 0.11829 -0.04496 0.12176 C -0.04722 0.14792 -0.04496 0.12639 -0.04809 0.14005 C -0.04861 0.14213 -0.04896 0.14722 -0.0493 0.14907 C -0.04982 0.15185 -0.05035 0.15231 -0.05087 0.15347 C -0.05139 0.1581 -0.05191 0.16435 -0.0526 0.16713 C -0.0533 0.17176 -0.05416 0.17338 -0.05486 0.17616 L -0.05607 0.18079 C -0.0566 0.18241 -0.05694 0.18426 -0.05729 0.18518 C -0.05781 0.18704 -0.05833 0.18935 -0.05885 0.18981 C -0.0618 0.19491 -0.0658 0.19722 -0.0684 0.19884 C -0.06892 0.20069 -0.06944 0.20185 -0.06996 0.20347 C -0.07066 0.20694 -0.07222 0.21597 -0.07274 0.22153 C -0.0743 0.23634 -0.07326 0.23518 -0.0743 0.23518 L -0.0743 0.2358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4.81481E-6 C -0.00104 0.00625 -0.00087 0.01274 -0.00243 0.01899 C -0.00278 0.02038 -0.00503 0.02107 -0.00625 0.02223 C -0.00694 0.02315 -0.00694 0.02431 -0.00816 0.02547 C -0.00955 0.02663 -0.01198 0.02755 -0.01389 0.02871 C -0.01979 0.03264 -0.0158 0.03241 -0.02552 0.03612 C -0.02691 0.03681 -0.02934 0.03681 -0.03125 0.03727 C -0.03368 0.0382 -0.03628 0.03959 -0.03906 0.04051 C -0.0408 0.04098 -0.04288 0.04098 -0.04479 0.04167 C -0.06007 0.0463 -0.0441 0.04375 -0.06215 0.04584 C -0.06406 0.04653 -0.0658 0.04746 -0.06788 0.04792 C -0.08733 0.05255 -0.06128 0.04399 -0.08733 0.05116 C -0.08976 0.05186 -0.09219 0.05255 -0.09497 0.05325 C -0.0974 0.05371 -0.1 0.05394 -0.10278 0.0544 C -0.10903 0.0551 -0.1151 0.05602 -0.12205 0.05649 C -0.13802 0.05741 -0.14826 0.05764 -0.16441 0.05973 C -0.16823 0.06019 -0.17205 0.06135 -0.17604 0.06181 C -0.17917 0.06204 -0.18229 0.0625 -0.18559 0.06297 C -0.18819 0.0632 -0.1908 0.06366 -0.1934 0.06413 C -0.19965 0.06482 -0.21267 0.06621 -0.21267 0.06621 C -0.23177 0.07246 -0.21163 0.06667 -0.23576 0.07038 C -0.23854 0.07084 -0.2408 0.072 -0.24358 0.07246 C -0.24913 0.07362 -0.25729 0.07408 -0.26285 0.07477 C -0.26476 0.07477 -0.26649 0.07547 -0.26858 0.0757 C -0.27101 0.07616 -0.27378 0.07639 -0.27639 0.07686 C -0.28142 0.07732 -0.29583 0.07871 -0.3033 0.0801 L -0.32066 0.08334 C -0.32274 0.08357 -0.32448 0.08403 -0.32656 0.0845 C -0.33038 0.08473 -0.3342 0.08496 -0.33802 0.08542 C -0.34253 0.08588 -0.34705 0.08681 -0.35156 0.0875 C -0.35399 0.08774 -0.35677 0.0882 -0.35937 0.08866 L -0.36701 0.09514 C -0.3691 0.09676 -0.3724 0.09908 -0.37274 0.10139 C -0.37344 0.10672 -0.37274 0.11204 -0.37274 0.11737 L -0.37274 0.11783 " pathEditMode="relative" rAng="0" ptsTypes="AAAAAAAAAAAAAAAAAAAAAAAAAAA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3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4.72222E-6 0.00024 C 0.00937 0.00325 0.01545 0.00487 0.02395 0.00996 C 0.02586 0.01112 0.0276 0.01297 0.02986 0.01413 C 0.03159 0.01482 0.03385 0.01505 0.03593 0.01644 C 0.0427 0.01875 0.04913 0.022 0.05625 0.02454 C 0.05816 0.025 0.06024 0.02547 0.06215 0.02639 C 0.06614 0.02848 0.06996 0.03056 0.07413 0.03288 C 0.07586 0.03357 0.07847 0.0338 0.08038 0.03473 C 0.08559 0.03704 0.09062 0.04098 0.09635 0.04283 C 0.09843 0.04329 0.10034 0.04422 0.10243 0.04514 C 0.10486 0.04607 0.10746 0.04792 0.11041 0.04931 C 0.11284 0.05 0.11562 0.05024 0.11875 0.05116 C 0.1309 0.05602 0.12239 0.05417 0.13472 0.06158 C 0.13645 0.0625 0.13871 0.0625 0.14062 0.06343 C 0.14322 0.06459 0.14583 0.06598 0.14861 0.0676 C 0.1526 0.06991 0.15642 0.07385 0.16093 0.07593 C 0.16944 0.07917 0.18836 0.08635 0.19722 0.0926 C 0.19913 0.09375 0.20086 0.09514 0.20312 0.09653 C 0.21041 0.1007 0.21649 0.10186 0.22309 0.10903 C 0.22517 0.11088 0.22691 0.11297 0.22916 0.11505 C 0.23611 0.12084 0.23611 0.11783 0.2434 0.12547 C 0.24496 0.12686 0.24566 0.12963 0.24739 0.13149 C 0.24965 0.1338 0.25295 0.13519 0.25538 0.13774 C 0.27812 0.15834 0.25711 0.13936 0.26944 0.15417 C 0.27187 0.15695 0.27517 0.15926 0.2776 0.16227 C 0.28072 0.16621 0.28246 0.17084 0.28559 0.17477 C 0.28767 0.17709 0.29114 0.17825 0.29375 0.18102 C 0.29513 0.18241 0.296 0.18519 0.29774 0.18704 C 0.29947 0.18913 0.30191 0.19098 0.30364 0.19329 C 0.31944 0.21366 0.30572 0.19723 0.31597 0.21575 C 0.31822 0.21991 0.32395 0.22825 0.32395 0.22871 C 0.32586 0.23704 0.32517 0.23635 0.32986 0.24491 C 0.3309 0.24676 0.33298 0.24862 0.33385 0.25093 C 0.33871 0.26227 0.33715 0.26227 0.33993 0.27362 C 0.34461 0.29352 0.33819 0.25788 0.34392 0.2919 C 0.34444 0.3044 0.34461 0.3169 0.346 0.32917 C 0.346 0.33102 0.34826 0.33311 0.34826 0.33519 C 0.34826 0.34491 0.346 0.36389 0.346 0.36459 L 0.346 0.36389 " pathEditMode="relative" rAng="0" ptsTypes="AAAAAAAAAAAAAAAAAAAAAAAAAAAAAAAAA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70313" y="3725216"/>
            <a:ext cx="2197254" cy="2053188"/>
          </a:xfrm>
          <a:prstGeom prst="teardrop">
            <a:avLst/>
          </a:prstGeom>
          <a:solidFill>
            <a:srgbClr val="DEC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10120688">
            <a:off x="3948804" y="1282041"/>
            <a:ext cx="2076620" cy="2120626"/>
          </a:xfrm>
          <a:prstGeom prst="teardrop">
            <a:avLst/>
          </a:prstGeom>
          <a:solidFill>
            <a:srgbClr val="DEC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/>
          <p:cNvSpPr/>
          <p:nvPr/>
        </p:nvSpPr>
        <p:spPr>
          <a:xfrm rot="5099496">
            <a:off x="1977767" y="1708024"/>
            <a:ext cx="2120628" cy="2031282"/>
          </a:xfrm>
          <a:prstGeom prst="teardrop">
            <a:avLst/>
          </a:prstGeom>
          <a:solidFill>
            <a:srgbClr val="DEC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4142854">
            <a:off x="5050823" y="2704851"/>
            <a:ext cx="2053188" cy="2190654"/>
          </a:xfrm>
          <a:prstGeom prst="teardrop">
            <a:avLst/>
          </a:prstGeom>
          <a:solidFill>
            <a:srgbClr val="DEC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8056915">
            <a:off x="4224514" y="2177224"/>
            <a:ext cx="1770802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ল্লি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21118136">
            <a:off x="5118640" y="3585656"/>
            <a:ext cx="1685118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618999">
            <a:off x="2078245" y="2506109"/>
            <a:ext cx="1914456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ঞ্চা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379240">
            <a:off x="2332840" y="4610708"/>
            <a:ext cx="1629037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ardrop 10"/>
          <p:cNvSpPr/>
          <p:nvPr/>
        </p:nvSpPr>
        <p:spPr>
          <a:xfrm rot="17735246">
            <a:off x="3963138" y="4305299"/>
            <a:ext cx="2053188" cy="2076618"/>
          </a:xfrm>
          <a:prstGeom prst="teardrop">
            <a:avLst/>
          </a:prstGeom>
          <a:solidFill>
            <a:srgbClr val="DEC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6532" y="2906973"/>
            <a:ext cx="1945252" cy="18792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ল্ল  স্ত   ঙ্গ  ক্ষ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4167481">
            <a:off x="4128347" y="5183673"/>
            <a:ext cx="1685118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ঙ্গু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285" y="203266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পড়ি ও যুক্তবর্ণ আলাদা করে পড়ি।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8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353" y="259307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শব্দকার্ডে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6202635"/>
              </p:ext>
            </p:extLst>
          </p:nvPr>
        </p:nvGraphicFramePr>
        <p:xfrm>
          <a:off x="1661961" y="18337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51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545" y="312705"/>
            <a:ext cx="4271750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করি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3527" y="1143458"/>
            <a:ext cx="269778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5843" y="3797951"/>
            <a:ext cx="1127889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1420" y="4327248"/>
            <a:ext cx="1143946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216" y="2683894"/>
            <a:ext cx="79592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বানাই</a:t>
            </a:r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3732" y="3797950"/>
            <a:ext cx="1143946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18913" y="4852143"/>
            <a:ext cx="1501252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পুলকিত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7678" y="3805492"/>
            <a:ext cx="1143946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27474" y="4327248"/>
            <a:ext cx="1143946" cy="524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8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55690" y="40190"/>
            <a:ext cx="2976369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পুলকিত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42276"/>
              </p:ext>
            </p:extLst>
          </p:nvPr>
        </p:nvGraphicFramePr>
        <p:xfrm>
          <a:off x="143844" y="1637734"/>
          <a:ext cx="5874822" cy="50747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137"/>
                <a:gridCol w="979137"/>
                <a:gridCol w="979137"/>
                <a:gridCol w="979137"/>
                <a:gridCol w="979137"/>
                <a:gridCol w="979137"/>
              </a:tblGrid>
              <a:tr h="1014949"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 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  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1014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শি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14949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ক্ষ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ণ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1014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শি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</a:t>
                      </a:r>
                      <a:endParaRPr lang="en-US" sz="6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রী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1014949"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ছ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সু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দা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 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005015" y="1656294"/>
            <a:ext cx="3138985" cy="2508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9987" y="749873"/>
            <a:ext cx="7729613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শব্দজট থেকে শব্দ খুঁজে বের করি। বাক্য লিখি।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05015" y="4148920"/>
            <a:ext cx="3138985" cy="25384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উপর-নিচ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নুপুর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3663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2707"/>
            <a:ext cx="4067134" cy="522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শব্দ বসিয়ে পড়ি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314" y="1431816"/>
            <a:ext cx="6563569" cy="52407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পড়াইতো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একদা প্রভাতে গিয়া</a:t>
            </a:r>
          </a:p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দেখেন               -               এক পাত্র হস্তে নিয়া</a:t>
            </a:r>
          </a:p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পুলকিত হৃদে আনত-নয়নে,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শুধু নিজ হাত দিয়া নিজেরি পায়ের ধুলি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ধুয়ে-মুছে সব করিছেন সাফ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7" y="481380"/>
            <a:ext cx="971279" cy="13031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49" y="1716933"/>
            <a:ext cx="1285953" cy="8767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33881"/>
          <a:stretch/>
        </p:blipFill>
        <p:spPr>
          <a:xfrm>
            <a:off x="5753534" y="1431816"/>
            <a:ext cx="1008820" cy="1232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9" r="28985" b="34377"/>
          <a:stretch/>
        </p:blipFill>
        <p:spPr>
          <a:xfrm>
            <a:off x="2521486" y="3162320"/>
            <a:ext cx="931911" cy="1040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4" y="3260923"/>
            <a:ext cx="1004656" cy="857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4" y="4151265"/>
            <a:ext cx="1240246" cy="8494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9" r="27432"/>
          <a:stretch/>
        </p:blipFill>
        <p:spPr>
          <a:xfrm>
            <a:off x="4599217" y="5726941"/>
            <a:ext cx="865674" cy="11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8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325587" y="814978"/>
            <a:ext cx="2075747" cy="66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75478" y="4264002"/>
            <a:ext cx="988" cy="21738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6478" y="3853681"/>
            <a:ext cx="4106988" cy="253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জয়নব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আরা বেগম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আলীকদম আদর্শ সরকারি প্রাথমিক বিদ্যালয়, আলীকদম, বান্দরবান।</a:t>
            </a:r>
            <a:endPara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3466" y="4085162"/>
            <a:ext cx="4853905" cy="253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শিক্ষাগুরুর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অলমগীর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অঙ্গুলি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31" y="1536967"/>
            <a:ext cx="2574058" cy="2453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399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737" y="1956897"/>
            <a:ext cx="6596849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বাদশা আলমগীরের পুত্রকে কে পড়াতেন?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352" y="476918"/>
            <a:ext cx="7729613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বলি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411" y="4114849"/>
            <a:ext cx="6956023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একদিন সকালে বাদশা কি দেখতে পেলেন?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898" y="2697087"/>
            <a:ext cx="5063319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6717" y="5162515"/>
            <a:ext cx="7729613" cy="1110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8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737" y="1956897"/>
            <a:ext cx="6596849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ঢালিতেছে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গুরুর চরণে” – এখানে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‘বারি’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কি বুঝানো হয়েছে?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352" y="476918"/>
            <a:ext cx="7729613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বলি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869" y="2819716"/>
            <a:ext cx="3398292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পানি।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299" y="4766730"/>
            <a:ext cx="5977721" cy="1110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চরণতলে সন্তানের বেহেস্ত।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736" y="4140539"/>
            <a:ext cx="6596849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ঢালিতেছে বারি গুরুর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–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‘চরণ’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দিয়ে বাক্য বলি।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6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195" y="4509781"/>
            <a:ext cx="7983941" cy="1228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শিক্ষক সম্পর্কে একটি অনুচ্ছেদ লিখে আনবে। 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8330" y="3963871"/>
            <a:ext cx="2229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আনুশীলন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93" y="719379"/>
            <a:ext cx="3176943" cy="29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7165" y="5199798"/>
            <a:ext cx="5076967" cy="152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65" y="324419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077" y="1408921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দেখি, শুনি ও বলি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594080"/>
              </p:ext>
            </p:extLst>
          </p:nvPr>
        </p:nvGraphicFramePr>
        <p:xfrm>
          <a:off x="3923728" y="328889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728" y="328889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61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095" y="2308321"/>
            <a:ext cx="5327175" cy="96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শিক্ষাগুরুর মর্যাদা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558" y="4396854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 আলমগীর..........................অঙ্গুলি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0202" y="1616407"/>
            <a:ext cx="139889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311" y="3810000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299" y="1883391"/>
            <a:ext cx="7219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b="0" i="0" u="none" strike="noStrike" baseline="0" dirty="0" smtClean="0">
                <a:latin typeface="SutonnyMJ" pitchFamily="2" charset="0"/>
              </a:rPr>
              <a:t> </a:t>
            </a:r>
            <a:r>
              <a:rPr lang="bn-IN" sz="2800" b="0" i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ও ছন্দ</a:t>
            </a:r>
            <a:r>
              <a:rPr lang="bn-IN" sz="2800" b="0" i="0" u="none" strike="noStrike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বজায় রেখে কবিতাংশটুকু শুনে আবৃত্তি করতে পারবে। </a:t>
            </a:r>
            <a:endParaRPr lang="en-US" sz="2800" dirty="0" smtClean="0"/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পাঠে ব্যবহৃত</a:t>
            </a:r>
            <a:r>
              <a:rPr lang="en-US" sz="2800" b="0" i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শব্দ</a:t>
            </a:r>
            <a:r>
              <a:rPr lang="en-US" sz="2800" b="0" i="0" u="none" strike="noStrike" baseline="0" dirty="0" smtClean="0">
                <a:latin typeface="SutonnyMJ" pitchFamily="2" charset="0"/>
              </a:rPr>
              <a:t> </a:t>
            </a:r>
            <a:r>
              <a:rPr lang="en-US" sz="2800" b="0" i="0" u="none" strike="noStrike" baseline="0" dirty="0" err="1" smtClean="0">
                <a:latin typeface="SutonnyMJ" pitchFamily="2" charset="0"/>
              </a:rPr>
              <a:t>দিয়ে</a:t>
            </a:r>
            <a:r>
              <a:rPr lang="en-US" sz="2800" b="0" i="0" u="none" strike="noStrike" baseline="0" dirty="0" smtClean="0">
                <a:latin typeface="SutonnyMJ" pitchFamily="2" charset="0"/>
              </a:rPr>
              <a:t> </a:t>
            </a:r>
            <a:r>
              <a:rPr lang="en-US" sz="2800" b="0" i="0" u="none" strike="noStrike" baseline="0" dirty="0" err="1" smtClean="0">
                <a:latin typeface="SutonnyMJ" pitchFamily="2" charset="0"/>
              </a:rPr>
              <a:t>নতুন</a:t>
            </a:r>
            <a:r>
              <a:rPr lang="en-US" sz="2800" b="0" i="0" u="none" strike="noStrike" baseline="0" dirty="0" smtClean="0">
                <a:latin typeface="SutonnyMJ" pitchFamily="2" charset="0"/>
              </a:rPr>
              <a:t> </a:t>
            </a:r>
            <a:r>
              <a:rPr lang="en-US" sz="2800" b="0" i="0" u="none" strike="noStrike" baseline="0" dirty="0" err="1" smtClean="0">
                <a:latin typeface="SutonnyMJ" pitchFamily="2" charset="0"/>
              </a:rPr>
              <a:t>শব্দ</a:t>
            </a:r>
            <a:r>
              <a:rPr lang="en-US" sz="2800" b="0" i="0" u="none" strike="noStrike" dirty="0" smtClean="0">
                <a:latin typeface="SutonnyMJ" pitchFamily="2" charset="0"/>
              </a:rPr>
              <a:t> </a:t>
            </a:r>
            <a:r>
              <a:rPr lang="en-US" sz="2800" b="0" i="0" u="none" strike="noStrike" dirty="0" err="1" smtClean="0">
                <a:latin typeface="SutonnyMJ" pitchFamily="2" charset="0"/>
              </a:rPr>
              <a:t>লিখতে</a:t>
            </a:r>
            <a:r>
              <a:rPr lang="en-US" sz="2800" b="0" i="0" u="none" strike="noStrike" dirty="0" smtClean="0">
                <a:latin typeface="SutonnyMJ" pitchFamily="2" charset="0"/>
              </a:rPr>
              <a:t> </a:t>
            </a:r>
            <a:r>
              <a:rPr lang="en-US" sz="2800" b="0" i="0" u="none" strike="noStrike" dirty="0" err="1" smtClean="0">
                <a:latin typeface="SutonnyMJ" pitchFamily="2" charset="0"/>
              </a:rPr>
              <a:t>পারবে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</a:rPr>
              <a:t>ও </a:t>
            </a:r>
            <a:r>
              <a:rPr lang="en-US" sz="2800" dirty="0" err="1" smtClean="0">
                <a:latin typeface="SutonnyMJ" pitchFamily="2" charset="0"/>
              </a:rPr>
              <a:t>বাক্যে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ব্যবহার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করতে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0" i="0" u="none" strike="noStrike" baseline="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7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4803" y="639647"/>
            <a:ext cx="5966345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004" y="4996411"/>
            <a:ext cx="3466531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কাদের নেওয়াজ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7976" y="2019869"/>
            <a:ext cx="4838701" cy="363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১৯০৯ সালের ১৫ই জানুয়ারি পশ্চিমবঙ্গের মুর্শিদাবাদ জেলার তালিবপুর গ্রামে। </a:t>
            </a:r>
          </a:p>
          <a:p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নীতিকথা ও কাহিনিমূলক শিশুতোষ কবিতার জন্য খ্যাত। 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১৯৮৩ খ্রিঃ ৩রা জানুয়ারি।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39227" y="1774876"/>
            <a:ext cx="40943" cy="43270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5" y="2079390"/>
            <a:ext cx="2305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8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0879" y="5781437"/>
            <a:ext cx="7110484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 আলমগীর।     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75" y="248541"/>
            <a:ext cx="4123898" cy="553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9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9807" y="5412839"/>
            <a:ext cx="7600747" cy="105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কুমারে তাঁহার পড়াইত এক মৌলবি দিল্লির।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54" y="593900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5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818" y="5022376"/>
            <a:ext cx="7372490" cy="113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একদা প্রভাতে গিয়া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দেখেন বাদশাহ-শাহজাদা এক পাত্র হস্তে নিয়া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52" y="491652"/>
            <a:ext cx="5613478" cy="3844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818" y="5022376"/>
            <a:ext cx="7372490" cy="822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ঢালিতেছে বারি গুরুর চরণে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পুলকিত হৃদে আনত-নয়নে,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6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4243</TotalTime>
  <Words>600</Words>
  <Application>Microsoft Office PowerPoint</Application>
  <PresentationFormat>On-screen Show (4:3)</PresentationFormat>
  <Paragraphs>147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SutonnyMJ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Joynob Islam</cp:lastModifiedBy>
  <cp:revision>335</cp:revision>
  <dcterms:created xsi:type="dcterms:W3CDTF">2017-07-21T17:16:17Z</dcterms:created>
  <dcterms:modified xsi:type="dcterms:W3CDTF">2017-08-12T06:09:18Z</dcterms:modified>
</cp:coreProperties>
</file>